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92" d="100"/>
          <a:sy n="92" d="100"/>
        </p:scale>
        <p:origin x="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6C61C-9630-4FAD-993C-DF7B379660BD}" type="datetimeFigureOut">
              <a:rPr kumimoji="1" lang="ja-JP" altLang="en-US" smtClean="0"/>
              <a:t>2018/12/2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4CB55-57CC-4C39-8923-7B0E1AC899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6735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6C61C-9630-4FAD-993C-DF7B379660BD}" type="datetimeFigureOut">
              <a:rPr kumimoji="1" lang="ja-JP" altLang="en-US" smtClean="0"/>
              <a:t>2018/12/2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4CB55-57CC-4C39-8923-7B0E1AC899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2709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6C61C-9630-4FAD-993C-DF7B379660BD}" type="datetimeFigureOut">
              <a:rPr kumimoji="1" lang="ja-JP" altLang="en-US" smtClean="0"/>
              <a:t>2018/12/2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4CB55-57CC-4C39-8923-7B0E1AC899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6578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6C61C-9630-4FAD-993C-DF7B379660BD}" type="datetimeFigureOut">
              <a:rPr kumimoji="1" lang="ja-JP" altLang="en-US" smtClean="0"/>
              <a:t>2018/12/2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4CB55-57CC-4C39-8923-7B0E1AC899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2628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6C61C-9630-4FAD-993C-DF7B379660BD}" type="datetimeFigureOut">
              <a:rPr kumimoji="1" lang="ja-JP" altLang="en-US" smtClean="0"/>
              <a:t>2018/12/2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4CB55-57CC-4C39-8923-7B0E1AC899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9632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6C61C-9630-4FAD-993C-DF7B379660BD}" type="datetimeFigureOut">
              <a:rPr kumimoji="1" lang="ja-JP" altLang="en-US" smtClean="0"/>
              <a:t>2018/12/2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4CB55-57CC-4C39-8923-7B0E1AC899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9448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6C61C-9630-4FAD-993C-DF7B379660BD}" type="datetimeFigureOut">
              <a:rPr kumimoji="1" lang="ja-JP" altLang="en-US" smtClean="0"/>
              <a:t>2018/12/2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4CB55-57CC-4C39-8923-7B0E1AC899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6443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6C61C-9630-4FAD-993C-DF7B379660BD}" type="datetimeFigureOut">
              <a:rPr kumimoji="1" lang="ja-JP" altLang="en-US" smtClean="0"/>
              <a:t>2018/12/2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4CB55-57CC-4C39-8923-7B0E1AC899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2923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6C61C-9630-4FAD-993C-DF7B379660BD}" type="datetimeFigureOut">
              <a:rPr kumimoji="1" lang="ja-JP" altLang="en-US" smtClean="0"/>
              <a:t>2018/12/2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4CB55-57CC-4C39-8923-7B0E1AC899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8634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6C61C-9630-4FAD-993C-DF7B379660BD}" type="datetimeFigureOut">
              <a:rPr kumimoji="1" lang="ja-JP" altLang="en-US" smtClean="0"/>
              <a:t>2018/12/2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4CB55-57CC-4C39-8923-7B0E1AC899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1350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6C61C-9630-4FAD-993C-DF7B379660BD}" type="datetimeFigureOut">
              <a:rPr kumimoji="1" lang="ja-JP" altLang="en-US" smtClean="0"/>
              <a:t>2018/12/2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4CB55-57CC-4C39-8923-7B0E1AC899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4466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6C61C-9630-4FAD-993C-DF7B379660BD}" type="datetimeFigureOut">
              <a:rPr kumimoji="1" lang="ja-JP" altLang="en-US" smtClean="0"/>
              <a:t>2018/12/2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4CB55-57CC-4C39-8923-7B0E1AC899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918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オブジェクト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3531406"/>
              </p:ext>
            </p:extLst>
          </p:nvPr>
        </p:nvGraphicFramePr>
        <p:xfrm>
          <a:off x="1174750" y="130175"/>
          <a:ext cx="9842500" cy="659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Document" r:id="rId3" imgW="9841996" imgH="6597400" progId="Word.Document.12">
                  <p:embed/>
                </p:oleObj>
              </mc:Choice>
              <mc:Fallback>
                <p:oleObj name="Document" r:id="rId3" imgW="9841996" imgH="6597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74750" y="130175"/>
                        <a:ext cx="9842500" cy="6597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2265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1416800" y="3443472"/>
            <a:ext cx="9025890" cy="3414528"/>
            <a:chOff x="0" y="0"/>
            <a:chExt cx="9026516" cy="3478240"/>
          </a:xfrm>
        </p:grpSpPr>
        <p:pic>
          <p:nvPicPr>
            <p:cNvPr id="4" name="図 3" descr="D:\つなぎ２_修正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648" y="0"/>
              <a:ext cx="9012555" cy="295846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正方形/長方形 4"/>
            <p:cNvSpPr/>
            <p:nvPr/>
          </p:nvSpPr>
          <p:spPr>
            <a:xfrm>
              <a:off x="0" y="0"/>
              <a:ext cx="824230" cy="29584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825690" y="0"/>
              <a:ext cx="823595" cy="29584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1651379" y="0"/>
              <a:ext cx="823595" cy="29584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2477069" y="0"/>
              <a:ext cx="823658" cy="295885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3302758" y="0"/>
              <a:ext cx="823595" cy="29584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4128448" y="0"/>
              <a:ext cx="823595" cy="29584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4954137" y="0"/>
              <a:ext cx="823595" cy="29584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5779827" y="0"/>
              <a:ext cx="823595" cy="29584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6605516" y="0"/>
              <a:ext cx="823595" cy="29584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7431206" y="0"/>
              <a:ext cx="823595" cy="29584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8256896" y="0"/>
              <a:ext cx="769620" cy="295846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/>
            </a:p>
          </p:txBody>
        </p:sp>
        <p:sp>
          <p:nvSpPr>
            <p:cNvPr id="16" name="テキスト ボックス 17"/>
            <p:cNvSpPr txBox="1"/>
            <p:nvPr/>
          </p:nvSpPr>
          <p:spPr>
            <a:xfrm>
              <a:off x="184780" y="2993664"/>
              <a:ext cx="8670290" cy="484576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dist">
                <a:spcAft>
                  <a:spcPts val="0"/>
                </a:spcAft>
              </a:pPr>
              <a:r>
                <a:rPr lang="ja-JP" sz="1800" b="1" kern="1200" dirty="0">
                  <a:solidFill>
                    <a:srgbClr val="000000"/>
                  </a:solidFill>
                  <a:effectLst/>
                  <a:latin typeface="ＭＳ Ｐゴシック" panose="020B0600070205080204" pitchFamily="50" charset="-128"/>
                  <a:ea typeface="メイリオ" panose="020B0604030504040204" pitchFamily="50" charset="-128"/>
                  <a:cs typeface="Times New Roman" panose="02020603050405020304" pitchFamily="18" charset="0"/>
                </a:rPr>
                <a:t>①②③④⑤⑥⑦⑧⑨⑩⑪</a:t>
              </a:r>
              <a:endParaRPr lang="ja-JP" sz="12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endParaRPr>
            </a:p>
            <a:p>
              <a:pPr algn="dist">
                <a:spcAft>
                  <a:spcPts val="0"/>
                </a:spcAft>
              </a:pPr>
              <a:r>
                <a:rPr lang="en-US" sz="1800" b="1" kern="1200" dirty="0">
                  <a:solidFill>
                    <a:srgbClr val="000000"/>
                  </a:solidFill>
                  <a:effectLst/>
                  <a:latin typeface="メイリオ" panose="020B0604030504040204" pitchFamily="50" charset="-128"/>
                  <a:ea typeface="ＭＳ Ｐゴシック" panose="020B0600070205080204" pitchFamily="50" charset="-128"/>
                  <a:cs typeface="Times New Roman" panose="02020603050405020304" pitchFamily="18" charset="0"/>
                </a:rPr>
                <a:t>			</a:t>
              </a:r>
              <a:endParaRPr lang="ja-JP" sz="1200" dirty="0"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 Ｐゴシック" panose="020B0600070205080204" pitchFamily="50" charset="-128"/>
              </a:endParaRPr>
            </a:p>
          </p:txBody>
        </p:sp>
      </p:grpSp>
      <p:pic>
        <p:nvPicPr>
          <p:cNvPr id="3073" name="図 204" descr="IMAGE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387" y="1434148"/>
            <a:ext cx="2466975" cy="184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A240026 (NXPowerLite)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54" y="1415184"/>
            <a:ext cx="2466975" cy="184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PA250221 (NXPowerLite)0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0" t="3690" r="20801" b="9331"/>
          <a:stretch>
            <a:fillRect/>
          </a:stretch>
        </p:blipFill>
        <p:spPr bwMode="auto">
          <a:xfrm>
            <a:off x="1693718" y="1434148"/>
            <a:ext cx="2197884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679927" y="682336"/>
            <a:ext cx="933690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200" b="0" i="0" u="none" strike="noStrike" cap="none" normalizeH="0" baseline="0" dirty="0" smtClean="0">
                <a:ln>
                  <a:noFill/>
                </a:ln>
                <a:solidFill>
                  <a:srgbClr val="4472C4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ＭＳ Ｐゴシック" panose="020B0600070205080204" pitchFamily="50" charset="-128"/>
              </a:rPr>
              <a:t>・</a:t>
            </a:r>
            <a:r>
              <a:rPr kumimoji="0" lang="ja-JP" altLang="ja-JP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ＭＳ Ｐゴシック" panose="020B0600070205080204" pitchFamily="50" charset="-128"/>
              </a:rPr>
              <a:t>作業風景です。</a:t>
            </a:r>
            <a:r>
              <a:rPr kumimoji="0" lang="en-US" altLang="ja-JP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ＭＳ Ｐゴシック" panose="020B0600070205080204" pitchFamily="50" charset="-128"/>
              </a:rPr>
              <a:t>WG</a:t>
            </a:r>
            <a:r>
              <a: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ＭＳ Ｐゴシック" panose="020B0600070205080204" pitchFamily="50" charset="-128"/>
              </a:rPr>
              <a:t>メンバーでブラスト作業やデータ取りを行いました。このような作業を基に下記アンケートを作成しました。</a:t>
            </a:r>
            <a:endParaRPr kumimoji="0" lang="ja-JP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-26653" y="117070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48328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075840"/>
              </p:ext>
            </p:extLst>
          </p:nvPr>
        </p:nvGraphicFramePr>
        <p:xfrm>
          <a:off x="1190625" y="130175"/>
          <a:ext cx="9810750" cy="659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Document" r:id="rId3" imgW="9810338" imgH="6597400" progId="Word.Document.12">
                  <p:embed/>
                </p:oleObj>
              </mc:Choice>
              <mc:Fallback>
                <p:oleObj name="Document" r:id="rId3" imgW="9810338" imgH="6597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0625" y="130175"/>
                        <a:ext cx="9810750" cy="6597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990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7287437"/>
              </p:ext>
            </p:extLst>
          </p:nvPr>
        </p:nvGraphicFramePr>
        <p:xfrm>
          <a:off x="1211263" y="288925"/>
          <a:ext cx="9771062" cy="628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Document" r:id="rId3" imgW="9770766" imgH="6280549" progId="Word.Document.12">
                  <p:embed/>
                </p:oleObj>
              </mc:Choice>
              <mc:Fallback>
                <p:oleObj name="Document" r:id="rId3" imgW="9770766" imgH="6280549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11263" y="288925"/>
                        <a:ext cx="9771062" cy="6280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8872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40</Words>
  <Application>Microsoft Office PowerPoint</Application>
  <PresentationFormat>ワイド画面</PresentationFormat>
  <Paragraphs>3</Paragraphs>
  <Slides>4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12" baseType="lpstr">
      <vt:lpstr>ＭＳ Ｐゴシック</vt:lpstr>
      <vt:lpstr>メイリオ</vt:lpstr>
      <vt:lpstr>Arial</vt:lpstr>
      <vt:lpstr>Calibri</vt:lpstr>
      <vt:lpstr>Calibri Light</vt:lpstr>
      <vt:lpstr>Times New Roman</vt:lpstr>
      <vt:lpstr>Office テーマ</vt:lpstr>
      <vt:lpstr>Microsoft Word Document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伊東 公一</dc:creator>
  <cp:lastModifiedBy>伊東 公一</cp:lastModifiedBy>
  <cp:revision>2</cp:revision>
  <dcterms:created xsi:type="dcterms:W3CDTF">2018-12-02T02:10:18Z</dcterms:created>
  <dcterms:modified xsi:type="dcterms:W3CDTF">2018-12-02T02:20:07Z</dcterms:modified>
</cp:coreProperties>
</file>